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711" autoAdjust="0"/>
    <p:restoredTop sz="70849" autoAdjust="0"/>
  </p:normalViewPr>
  <p:slideViewPr>
    <p:cSldViewPr snapToGrid="0">
      <p:cViewPr varScale="1">
        <p:scale>
          <a:sx n="50" d="100"/>
          <a:sy n="50" d="100"/>
        </p:scale>
        <p:origin x="216" y="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072"/>
    </p:cViewPr>
  </p:sorterViewPr>
  <p:notesViewPr>
    <p:cSldViewPr snapToGrid="0">
      <p:cViewPr varScale="1">
        <p:scale>
          <a:sx n="64" d="100"/>
          <a:sy n="64" d="100"/>
        </p:scale>
        <p:origin x="42" y="50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09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7044" cy="341542"/>
          </a:xfrm>
          <a:prstGeom prst="rect">
            <a:avLst/>
          </a:prstGeom>
        </p:spPr>
        <p:txBody>
          <a:bodyPr vert="horz" lIns="91534" tIns="45767" rIns="91534" bIns="45767" rtlCol="0"/>
          <a:lstStyle>
            <a:lvl1pPr algn="l">
              <a:defRPr sz="1300"/>
            </a:lvl1pPr>
          </a:lstStyle>
          <a:p>
            <a:r>
              <a:rPr kumimoji="1" lang="ja-JP" altLang="en-US"/>
              <a:t>新任オリエンテーション資料　</a:t>
            </a:r>
            <a:r>
              <a:rPr kumimoji="1" lang="en-US" altLang="ja-JP"/>
              <a:t>IB</a:t>
            </a:r>
            <a:r>
              <a:rPr kumimoji="1" lang="ja-JP" altLang="en-US"/>
              <a:t>委員会</a:t>
            </a:r>
            <a:endParaRPr kumimoji="1"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5" y="1"/>
            <a:ext cx="4307044" cy="341542"/>
          </a:xfrm>
          <a:prstGeom prst="rect">
            <a:avLst/>
          </a:prstGeom>
        </p:spPr>
        <p:txBody>
          <a:bodyPr vert="horz" lIns="91534" tIns="45767" rIns="91534" bIns="45767" rtlCol="0"/>
          <a:lstStyle>
            <a:lvl1pPr algn="r">
              <a:defRPr sz="1300"/>
            </a:lvl1pPr>
          </a:lstStyle>
          <a:p>
            <a:endParaRPr kumimoji="1"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4" tIns="45767" rIns="91534" bIns="45767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967"/>
            <a:ext cx="7951470" cy="2680335"/>
          </a:xfrm>
          <a:prstGeom prst="rect">
            <a:avLst/>
          </a:prstGeom>
        </p:spPr>
        <p:txBody>
          <a:bodyPr vert="horz" lIns="91534" tIns="45767" rIns="91534" bIns="4576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65662"/>
            <a:ext cx="4307044" cy="341541"/>
          </a:xfrm>
          <a:prstGeom prst="rect">
            <a:avLst/>
          </a:prstGeom>
        </p:spPr>
        <p:txBody>
          <a:bodyPr vert="horz" lIns="91534" tIns="45767" rIns="91534" bIns="45767" rtlCol="0" anchor="b"/>
          <a:lstStyle>
            <a:lvl1pPr algn="l">
              <a:defRPr sz="1300"/>
            </a:lvl1pPr>
          </a:lstStyle>
          <a:p>
            <a:endParaRPr kumimoji="1"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5" y="6465662"/>
            <a:ext cx="4307044" cy="341541"/>
          </a:xfrm>
          <a:prstGeom prst="rect">
            <a:avLst/>
          </a:prstGeom>
        </p:spPr>
        <p:txBody>
          <a:bodyPr vert="horz" lIns="91534" tIns="45767" rIns="91534" bIns="45767" rtlCol="0" anchor="b"/>
          <a:lstStyle>
            <a:lvl1pPr algn="r">
              <a:defRPr sz="1300"/>
            </a:lvl1pPr>
          </a:lstStyle>
          <a:p>
            <a:fld id="{3FDACF04-EF32-41F9-A6C0-01A233581EB3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882778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4493-D721-4FC9-A4A4-60211113FDB2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B853-421E-4601-87A0-D4C995CE69DA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7643-136E-47ED-AE4A-45F2D84A2A33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B338-C33C-4C49-B4BA-5CB2FB1CFE65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301B-CE4A-4B48-AE02-C86680EEE15C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F6CD-517C-499A-8D89-9ABAD637E640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A0F2A-CC60-4A6F-A664-F77A684F944E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E476-EFB0-425A-AFEF-FF3D0B61AAFD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96F0-2600-4F63-BAF3-7EC4467FF96F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1AB7B4-9A46-4165-AAE2-6B66D667DA28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AB97-0C37-4863-B79A-BDDB4AD6F7C1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82E9ECC-05E3-4111-B8AA-9AD2D1FFF26B}" type="datetime1">
              <a:rPr lang="ja-JP" altLang="en-US" smtClean="0"/>
              <a:t>2023/4/27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30219" y="4878379"/>
            <a:ext cx="2338804" cy="46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en-US" altLang="ja-JP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(3 – 12</a:t>
            </a:r>
            <a:r>
              <a:rPr kumimoji="0" lang="ja-JP" altLang="en-US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r>
              <a:rPr kumimoji="0" lang="en-US" altLang="ja-JP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0" lang="ja-JP" altLang="en-US" sz="2400" b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 rot="10829161" flipV="1">
            <a:off x="3848357" y="4887059"/>
            <a:ext cx="2048499" cy="46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en-US" altLang="ja-JP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(11 –16</a:t>
            </a:r>
            <a:r>
              <a:rPr kumimoji="0" lang="ja-JP" altLang="en-US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r>
              <a:rPr kumimoji="0" lang="en-US" altLang="ja-JP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304573" y="4878796"/>
            <a:ext cx="2314272" cy="46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en-US" altLang="ja-JP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(16 –19</a:t>
            </a:r>
            <a:r>
              <a:rPr kumimoji="0" lang="ja-JP" altLang="en-US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r>
              <a:rPr kumimoji="0" lang="en-US" altLang="ja-JP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0" lang="ja-JP" altLang="en-US" sz="2400" b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669516" y="1378385"/>
            <a:ext cx="1305563" cy="58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32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PYP</a:t>
            </a:r>
            <a:endParaRPr kumimoji="0" lang="ja-JP" altLang="en-US" sz="3200" b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399457" y="1363237"/>
            <a:ext cx="1405421" cy="58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32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MYP</a:t>
            </a:r>
            <a:endParaRPr kumimoji="0" lang="ja-JP" altLang="en-US" sz="3200" b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7033203" y="1377492"/>
            <a:ext cx="1888072" cy="58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32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DP</a:t>
            </a:r>
            <a:endParaRPr kumimoji="0" lang="ja-JP" altLang="en-US" sz="3200" b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1263738" y="1921030"/>
            <a:ext cx="1982418" cy="688899"/>
          </a:xfrm>
          <a:prstGeom prst="hexagon">
            <a:avLst>
              <a:gd name="adj" fmla="val 99306"/>
              <a:gd name="vf" fmla="val 11547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997" tIns="46797" rIns="89997" bIns="46797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ja-JP" altLang="en-US" b="0" dirty="0">
                <a:solidFill>
                  <a:srgbClr val="00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初等教育</a:t>
            </a:r>
          </a:p>
          <a:p>
            <a:pPr algn="ctr" eaLnBrk="1" hangingPunct="1"/>
            <a:r>
              <a:rPr kumimoji="0" lang="ja-JP" altLang="en-US" b="0" dirty="0">
                <a:solidFill>
                  <a:srgbClr val="00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768460" y="1963712"/>
            <a:ext cx="1473522" cy="648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kumimoji="0" lang="ja-JP" altLang="en-US" b="0" dirty="0">
                <a:solidFill>
                  <a:srgbClr val="00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ディプロマ</a:t>
            </a:r>
          </a:p>
          <a:p>
            <a:pPr algn="l" eaLnBrk="1" hangingPunct="1"/>
            <a:r>
              <a:rPr kumimoji="0" lang="ja-JP" altLang="en-US" b="0" dirty="0">
                <a:solidFill>
                  <a:srgbClr val="00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025871" y="1946275"/>
            <a:ext cx="1833174" cy="648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ja-JP" altLang="en-US" b="0" dirty="0">
                <a:solidFill>
                  <a:srgbClr val="00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中等教育</a:t>
            </a:r>
            <a:endParaRPr kumimoji="0" lang="en-US" altLang="ja-JP" b="0" dirty="0">
              <a:solidFill>
                <a:srgbClr val="00339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kumimoji="0" lang="ja-JP" altLang="en-US" b="0" dirty="0">
                <a:solidFill>
                  <a:srgbClr val="00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</a:t>
            </a:r>
            <a:endParaRPr kumimoji="0" lang="ja-JP" altLang="en-US" b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Picture 46" descr="DP_E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67334" y="2765579"/>
            <a:ext cx="1988750" cy="202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図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64373" y="2769910"/>
            <a:ext cx="2029158" cy="202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9383917" y="1377492"/>
            <a:ext cx="1888072" cy="58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32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CP</a:t>
            </a:r>
            <a:endParaRPr kumimoji="0" lang="ja-JP" altLang="en-US" sz="3200" b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8900927" y="1840074"/>
            <a:ext cx="2546000" cy="925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ja-JP" altLang="en-US" b="0" dirty="0">
                <a:solidFill>
                  <a:srgbClr val="00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キャリア関連教育</a:t>
            </a:r>
            <a:endParaRPr kumimoji="0" lang="en-US" altLang="ja-JP" b="0" dirty="0">
              <a:solidFill>
                <a:srgbClr val="00339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kumimoji="0" lang="ja-JP" altLang="en-US" b="0" dirty="0">
                <a:solidFill>
                  <a:srgbClr val="00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サーティフィケイト</a:t>
            </a:r>
            <a:endParaRPr kumimoji="0" lang="en-US" altLang="ja-JP" b="0" dirty="0">
              <a:solidFill>
                <a:srgbClr val="00339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kumimoji="0" lang="ja-JP" altLang="en-US" b="0" dirty="0">
                <a:solidFill>
                  <a:srgbClr val="00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9016791" y="4878379"/>
            <a:ext cx="2314272" cy="46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en-US" altLang="ja-JP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(16 –19</a:t>
            </a:r>
            <a:r>
              <a:rPr kumimoji="0" lang="ja-JP" altLang="en-US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r>
              <a:rPr kumimoji="0" lang="en-US" altLang="ja-JP" sz="2400" b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0" lang="ja-JP" altLang="en-US" sz="2400" b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815788" y="453353"/>
            <a:ext cx="10744629" cy="8466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ja-JP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ISS</a:t>
            </a:r>
            <a:r>
              <a:rPr kumimoji="1" lang="ja-JP" alt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（本校）</a:t>
            </a:r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で提供しているプログラム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7014989" y="5219662"/>
            <a:ext cx="893440" cy="46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2400" dirty="0">
                <a:solidFill>
                  <a:schemeClr val="accent5">
                    <a:lumMod val="75000"/>
                  </a:schemeClr>
                </a:solidFill>
              </a:rPr>
              <a:t>2015</a:t>
            </a:r>
            <a:endParaRPr kumimoji="0" lang="ja-JP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4399457" y="5229719"/>
            <a:ext cx="893440" cy="46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2400" dirty="0">
                <a:solidFill>
                  <a:schemeClr val="accent5">
                    <a:lumMod val="75000"/>
                  </a:schemeClr>
                </a:solidFill>
              </a:rPr>
              <a:t>2010</a:t>
            </a:r>
            <a:endParaRPr kumimoji="0" lang="ja-JP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6443113" y="5713674"/>
            <a:ext cx="2203430" cy="95628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en-US" altLang="ja-JP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kumimoji="0" lang="en-US" altLang="ja-JP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年生</a:t>
            </a:r>
            <a:endParaRPr kumimoji="0" lang="en-US" altLang="ja-JP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kumimoji="0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約</a:t>
            </a:r>
            <a:r>
              <a:rPr kumimoji="0" lang="en-US" altLang="ja-JP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kumimoji="0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名</a:t>
            </a: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778732" y="5713674"/>
            <a:ext cx="2203430" cy="956282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txBody>
          <a:bodyPr wrap="square" lIns="89997" tIns="46797" rIns="89997" bIns="46797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en-US" altLang="ja-JP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0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kumimoji="0" lang="en-US" altLang="ja-JP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年生</a:t>
            </a:r>
            <a:endParaRPr kumimoji="0" lang="en-US" altLang="ja-JP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kumimoji="0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全員</a:t>
            </a:r>
          </a:p>
        </p:txBody>
      </p:sp>
      <p:sp>
        <p:nvSpPr>
          <p:cNvPr id="24" name="角丸四角形 27"/>
          <p:cNvSpPr/>
          <p:nvPr/>
        </p:nvSpPr>
        <p:spPr>
          <a:xfrm>
            <a:off x="3661149" y="2533226"/>
            <a:ext cx="4910306" cy="3140218"/>
          </a:xfrm>
          <a:prstGeom prst="roundRect">
            <a:avLst>
              <a:gd name="adj" fmla="val 8770"/>
            </a:avLst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図 27" descr="ダイアグラム&#10;&#10;自動的に生成された説明">
            <a:extLst>
              <a:ext uri="{FF2B5EF4-FFF2-40B4-BE49-F238E27FC236}">
                <a16:creationId xmlns:a16="http://schemas.microsoft.com/office/drawing/2014/main" id="{B484645B-4C68-49DB-BF5F-AF4062BB045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2837" y="2770323"/>
            <a:ext cx="2101499" cy="1963470"/>
          </a:xfrm>
          <a:prstGeom prst="rect">
            <a:avLst/>
          </a:prstGeom>
        </p:spPr>
      </p:pic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EFC1B814-2D53-462D-B79B-818F8E91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5" name="図 24" descr="画面の領域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63" y="925512"/>
            <a:ext cx="1157296" cy="1109671"/>
          </a:xfrm>
          <a:prstGeom prst="rect">
            <a:avLst/>
          </a:prstGeom>
        </p:spPr>
      </p:pic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242" y="2765579"/>
            <a:ext cx="2062396" cy="205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レトロスペクト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3783</TotalTime>
  <Words>68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Meiryo</vt:lpstr>
      <vt:lpstr>Meiryo</vt:lpstr>
      <vt:lpstr>Arial</vt:lpstr>
      <vt:lpstr>Calibri</vt:lpstr>
      <vt:lpstr>Calibri Light</vt:lpstr>
      <vt:lpstr>レトロスペクト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MYP Individuals and societies Unit Planning</dc:title>
  <dc:creator>来栖真梨枝</dc:creator>
  <cp:lastModifiedBy>'s etsuchan</cp:lastModifiedBy>
  <cp:revision>263</cp:revision>
  <cp:lastPrinted>2022-03-25T03:51:37Z</cp:lastPrinted>
  <dcterms:created xsi:type="dcterms:W3CDTF">2014-07-14T06:21:44Z</dcterms:created>
  <dcterms:modified xsi:type="dcterms:W3CDTF">2023-04-27T01:12:42Z</dcterms:modified>
</cp:coreProperties>
</file>